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6" r:id="rId3"/>
    <p:sldId id="261" r:id="rId4"/>
    <p:sldId id="263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CF7AB-764C-4CB8-9BB8-D435D146A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EC7D80-834F-4EAD-88F8-D29BBF81FC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75FB1-ADD3-4DF7-AC77-83C5E18F5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5504-C694-418C-953E-184F48520412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A3BC5F-1ACF-4017-BE0F-C3591F2BA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DC98EA-37CC-49C4-BE88-55C7F707B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0048C-27F3-41B8-97FA-CBE8A3767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45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7A9D3-4CD2-4486-9B54-9FE8CB0CC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1D3114-4F48-4706-94DE-7C05E95036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AF686-B2FB-4826-A606-466FA39B7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5504-C694-418C-953E-184F48520412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B9185-7FDC-4B2D-A96E-E00D2C269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4F0DF-F9D5-4593-A020-1D1F1B7CF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0048C-27F3-41B8-97FA-CBE8A3767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693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9B5DEE-AC22-494F-8F81-9615E88553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50D528-C335-4825-A585-29EE5DBE92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30B58-17D3-4408-922C-E11858EC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5504-C694-418C-953E-184F48520412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B1F75-A38D-484D-859F-BB4959138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2D5C4-753C-41F5-BFF3-F03D1B6D4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0048C-27F3-41B8-97FA-CBE8A3767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86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BFBD3-4B5E-4A9A-88B1-0866254C1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7CF57-3797-407F-83B0-2EC51DBDE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91EA7-77A4-424F-8EB0-C150B221C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5504-C694-418C-953E-184F48520412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095B0-AEE8-4F80-AA0A-B7F3B7A52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BA09E-996F-4FA2-8321-66FEA4FAA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0048C-27F3-41B8-97FA-CBE8A3767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4B7E5-7933-4B4A-844A-CE431E55B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685B58-6F29-4A22-A361-61DBA80C2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230FE-EAB6-4497-9651-2295453AD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5504-C694-418C-953E-184F48520412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81852-E7C8-4C61-9A25-1AC114CBB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C166F-17BC-4C1E-9E75-0D6A25BC1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0048C-27F3-41B8-97FA-CBE8A3767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432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60262-2458-4A8A-AA6F-FADA874CD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E6AB1-0F8C-4E24-A71E-560590848C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551F61-038A-4001-8833-620B165249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0812CD-071F-4476-BDD7-D23305854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5504-C694-418C-953E-184F48520412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1487A3-FBF2-41EA-B7BD-1E9B8A6F1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BBE5A6-0C17-4A0F-AFCD-5C8B33207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0048C-27F3-41B8-97FA-CBE8A3767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89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D0DFA-D172-4570-B314-19DF83BE1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4BDEB-A380-4925-8F61-2ACD38106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A5F3CD-79D3-4CC6-8370-25735DF60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BB345B-ED28-46EE-A71D-CCD63BEF94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661DA0-947B-46EE-BF94-F1DD5F12A7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AD3B58-E215-4583-B42C-B92AA6628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5504-C694-418C-953E-184F48520412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DA1132-50C7-4EF8-8189-B1F28C3FD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B3D553-517D-4F75-B0A6-A01F589DC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0048C-27F3-41B8-97FA-CBE8A3767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13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7B1F2-8215-4C1D-A11A-01200D1ED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194B65-BF8F-4379-B8E3-B3DAB1E44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5504-C694-418C-953E-184F48520412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92D4C3-2490-4E0C-ABA0-A09A5ED2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597ED5-52E7-426C-856E-02B378217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0048C-27F3-41B8-97FA-CBE8A3767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329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562EC0-6232-421C-9074-9337F5BC9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5504-C694-418C-953E-184F48520412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10E4CE-6A3B-4535-A0F5-BF2184770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C0CFCD-B930-490A-A911-710F1BBF6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0048C-27F3-41B8-97FA-CBE8A3767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91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F3EAC-C2CD-48B9-B2DA-519D336BE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59891-836B-4AEE-AF98-67BB850BB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EF0358-7BD7-4A05-B813-24260FA43B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C96289-803D-49D7-B6D4-48CD22BBC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5504-C694-418C-953E-184F48520412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EF47FF-114E-4421-8EA9-C60545F4C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C1EF4-3AE6-418B-B4E2-6BAE295E5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0048C-27F3-41B8-97FA-CBE8A3767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159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B4E09-1E95-4A41-AC26-C60AF4521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CD95D8-0B11-4057-A809-16C4D08B69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0F5F09-716D-48FB-8101-B51D454BEA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FD41A8-DBAF-4AA7-9698-3D99B3495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95504-C694-418C-953E-184F48520412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4762D1-A43A-413A-82BB-E4E28CD99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7BB23C-B6E6-4E47-9956-3325AEBC8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0048C-27F3-41B8-97FA-CBE8A3767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20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AFACE7-8B99-4175-9628-3B411AFF8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D3696E-226A-4C4E-892F-69061CDF3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5EA89-4330-446C-B9F6-17D431912A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95504-C694-418C-953E-184F48520412}" type="datetimeFigureOut">
              <a:rPr lang="en-US" smtClean="0"/>
              <a:t>2/10/2019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0656D-3B92-464F-BAFA-F55B2F5F2F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15AC2-BC57-49DC-A115-D1F6F92D42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0048C-27F3-41B8-97FA-CBE8A37674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614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3DAE7-D604-43D7-B26C-80D46575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6B814-049E-4779-B91D-B725C2032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263B82-D4F4-41BA-80F6-FA4AAE6A17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3B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algn="ctr">
              <a:defRPr/>
            </a:pPr>
            <a:r>
              <a:rPr lang="en-US" sz="4800" dirty="0" err="1">
                <a:solidFill>
                  <a:prstClr val="white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Numpy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 Light" panose="020B0403030403020204" pitchFamily="34" charset="0"/>
              <a:ea typeface="Source Sans Pro Light" panose="020B0403030403020204" pitchFamily="34" charset="0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98C12C-9723-4FB1-B3BF-A5474C5240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583" y="2946952"/>
            <a:ext cx="964096" cy="9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6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ADFD20-EB29-48CF-B8D5-DCAE1044B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993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E783AD-3FF7-44B6-A0CD-C2C76D4C7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91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0964A4-EA66-4BE8-90EC-68303FE8E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64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C1F20C-8388-4D77-A1E1-D9397F5F5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007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BAC8A3-FC31-4D90-AF01-78449128D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565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AC62F2-2203-4C14-B3CF-638967310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19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401792-F356-46B8-8480-8A5E51147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272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D29B60-76F4-4F62-A5D3-D0FF56195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327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985084-E5C4-4C05-BD35-AAEC922B3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222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E998A2-9C75-4EE7-8873-C5E814806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96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6FC2CC-4804-47CE-909F-7FE8AF389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A1A538-6718-4A5F-9336-EAC77EC482CE}"/>
              </a:ext>
            </a:extLst>
          </p:cNvPr>
          <p:cNvSpPr txBox="1"/>
          <p:nvPr/>
        </p:nvSpPr>
        <p:spPr>
          <a:xfrm>
            <a:off x="2037004" y="3428999"/>
            <a:ext cx="4058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Use in data science and machine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6F2037-05DD-4349-B894-69F2F2DFE60F}"/>
              </a:ext>
            </a:extLst>
          </p:cNvPr>
          <p:cNvSpPr txBox="1"/>
          <p:nvPr/>
        </p:nvSpPr>
        <p:spPr>
          <a:xfrm>
            <a:off x="2037004" y="3798331"/>
            <a:ext cx="7854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Work with best for large multi dimensional array, it is super fast, last memory and 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support various kind of mathematical operations</a:t>
            </a:r>
          </a:p>
        </p:txBody>
      </p:sp>
    </p:spTree>
    <p:extLst>
      <p:ext uri="{BB962C8B-B14F-4D97-AF65-F5344CB8AC3E}">
        <p14:creationId xmlns:p14="http://schemas.microsoft.com/office/powerpoint/2010/main" val="3302599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9062AD-9295-438A-9BB1-283213A84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041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7C870A-4923-4A84-BEDC-9061C5709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80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E55191-42E5-4CCC-A495-AA4A07636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888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D9778A-D034-4B15-A87A-887BF96E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717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62B143-E98D-490F-90B4-A38C46441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04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B1068F-B938-4965-A711-5B2DF3B32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881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D2CFA3-CC5B-4573-B2CC-E9DEBA6CD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551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3A1FC7-F4DB-4DFD-901D-37577074C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11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BF9A2B-18EB-473A-9402-FBAB6E068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40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67483F-B509-4CB1-9105-2EC0CC3F5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37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37CD93-7002-4107-A83A-023D5E048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5F2D61-F3E7-4821-93FE-82162C9FD69C}"/>
              </a:ext>
            </a:extLst>
          </p:cNvPr>
          <p:cNvSpPr txBox="1"/>
          <p:nvPr/>
        </p:nvSpPr>
        <p:spPr>
          <a:xfrm>
            <a:off x="667265" y="3521676"/>
            <a:ext cx="1394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Numpy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array</a:t>
            </a:r>
          </a:p>
        </p:txBody>
      </p:sp>
    </p:spTree>
    <p:extLst>
      <p:ext uri="{BB962C8B-B14F-4D97-AF65-F5344CB8AC3E}">
        <p14:creationId xmlns:p14="http://schemas.microsoft.com/office/powerpoint/2010/main" val="28504203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9565A2-BAD1-47E7-9102-ED2882632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2483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A7C0FD-9E3A-4B32-8FEB-760FE34CC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3136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A067D1-DEE1-4F08-BF0B-4FEBF532A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0D1807-3009-4524-B5D5-C48BC2393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27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A1E2FC-FF18-453A-BBE4-D17FF304B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973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A8A663-7188-4295-A313-6FEA2058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445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9D81A0-355D-42E4-8926-02B98DDED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2957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B3CBA9-FA87-453A-A4BD-7F0903973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338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EC0ACF-ABC3-4B9D-834B-5244FD943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127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910DD0-3024-4B0F-90B5-889A964D1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885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99CFAB-BB47-41FF-9A28-6C7B9500A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71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51213A-5CBD-47BF-A188-440080C77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39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738750-4C3F-418E-9E2A-564229CE9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855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CFB3D6-627E-4FE0-BAEE-1C2AAD42A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525ECC-7642-4103-826E-DC166E225050}"/>
              </a:ext>
            </a:extLst>
          </p:cNvPr>
          <p:cNvSpPr txBox="1"/>
          <p:nvPr/>
        </p:nvSpPr>
        <p:spPr>
          <a:xfrm>
            <a:off x="667265" y="4386649"/>
            <a:ext cx="2223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2 rows and 3 columns</a:t>
            </a:r>
          </a:p>
        </p:txBody>
      </p:sp>
    </p:spTree>
    <p:extLst>
      <p:ext uri="{BB962C8B-B14F-4D97-AF65-F5344CB8AC3E}">
        <p14:creationId xmlns:p14="http://schemas.microsoft.com/office/powerpoint/2010/main" val="1452510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2E21C2-0282-4A48-998A-B2C3E9432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56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38</Words>
  <Application>Microsoft Office PowerPoint</Application>
  <PresentationFormat>Widescreen</PresentationFormat>
  <Paragraphs>6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Source Sans Pro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Lucid Unity</dc:creator>
  <cp:lastModifiedBy>Lucid Unity</cp:lastModifiedBy>
  <cp:revision>38</cp:revision>
  <dcterms:created xsi:type="dcterms:W3CDTF">2019-02-09T19:50:52Z</dcterms:created>
  <dcterms:modified xsi:type="dcterms:W3CDTF">2019-02-09T20:12:52Z</dcterms:modified>
</cp:coreProperties>
</file>